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3200625" cx="32399275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8027">
          <p15:clr>
            <a:srgbClr val="000000"/>
          </p15:clr>
        </p15:guide>
        <p15:guide id="2" pos="10613">
          <p15:clr>
            <a:srgbClr val="000000"/>
          </p15:clr>
        </p15:guide>
      </p15:sldGuideLst>
    </p:ext>
    <p:ext uri="GoogleSlidesCustomDataVersion2">
      <go:slidesCustomData xmlns:go="http://customooxmlschemas.google.com/" r:id="rId7" roundtripDataSignature="AMtx7mj39UCrt+HtUJ8C4KtcAs+7bi8q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8027" orient="horz"/>
        <p:guide pos="1061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33150" y="744475"/>
            <a:ext cx="4532000" cy="37224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9750" y="4715125"/>
            <a:ext cx="5438125" cy="44669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79750" y="4715125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33150" y="744475"/>
            <a:ext cx="4532100" cy="3722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04d02143_0_122"/>
          <p:cNvSpPr txBox="1"/>
          <p:nvPr>
            <p:ph type="ctrTitle"/>
          </p:nvPr>
        </p:nvSpPr>
        <p:spPr>
          <a:xfrm>
            <a:off x="3364763" y="12200758"/>
            <a:ext cx="38130900" cy="841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g3f404d02143_0_122"/>
          <p:cNvSpPr txBox="1"/>
          <p:nvPr>
            <p:ph idx="1" type="subTitle"/>
          </p:nvPr>
        </p:nvSpPr>
        <p:spPr>
          <a:xfrm>
            <a:off x="6729522" y="22254297"/>
            <a:ext cx="31401600" cy="100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2580"/>
              </a:spcBef>
              <a:spcAft>
                <a:spcPts val="0"/>
              </a:spcAft>
              <a:buClr>
                <a:schemeClr val="dk1"/>
              </a:buClr>
              <a:buSzPts val="129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None/>
              <a:defRPr/>
            </a:lvl9pPr>
          </a:lstStyle>
          <a:p/>
        </p:txBody>
      </p:sp>
      <p:sp>
        <p:nvSpPr>
          <p:cNvPr id="14" name="Google Shape;14;g3f404d02143_0_122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g3f404d02143_0_122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g3f404d02143_0_122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f404d02143_0_128"/>
          <p:cNvSpPr txBox="1"/>
          <p:nvPr>
            <p:ph type="title"/>
          </p:nvPr>
        </p:nvSpPr>
        <p:spPr>
          <a:xfrm rot="5400000">
            <a:off x="20815647" y="13281896"/>
            <a:ext cx="33510000" cy="1009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g3f404d02143_0_128"/>
          <p:cNvSpPr txBox="1"/>
          <p:nvPr>
            <p:ph idx="1" type="body"/>
          </p:nvPr>
        </p:nvSpPr>
        <p:spPr>
          <a:xfrm rot="5400000">
            <a:off x="523778" y="3293096"/>
            <a:ext cx="33510000" cy="300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g3f404d02143_0_128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g3f404d02143_0_128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g3f404d02143_0_128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3f404d02143_0_134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g3f404d02143_0_134"/>
          <p:cNvSpPr txBox="1"/>
          <p:nvPr>
            <p:ph idx="1" type="body"/>
          </p:nvPr>
        </p:nvSpPr>
        <p:spPr>
          <a:xfrm rot="5400000">
            <a:off x="1944012" y="9757587"/>
            <a:ext cx="28511400" cy="291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6" name="Google Shape;26;g3f404d02143_0_134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g3f404d02143_0_134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g3f404d02143_0_134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404d02143_0_140"/>
          <p:cNvSpPr txBox="1"/>
          <p:nvPr>
            <p:ph type="title"/>
          </p:nvPr>
        </p:nvSpPr>
        <p:spPr>
          <a:xfrm>
            <a:off x="8793214" y="27491027"/>
            <a:ext cx="26916000" cy="32454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18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g3f404d02143_0_140"/>
          <p:cNvSpPr/>
          <p:nvPr>
            <p:ph idx="2" type="pic"/>
          </p:nvPr>
        </p:nvSpPr>
        <p:spPr>
          <a:xfrm>
            <a:off x="8793214" y="3509432"/>
            <a:ext cx="26916000" cy="235632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g3f404d02143_0_140"/>
          <p:cNvSpPr txBox="1"/>
          <p:nvPr>
            <p:ph idx="1" type="body"/>
          </p:nvPr>
        </p:nvSpPr>
        <p:spPr>
          <a:xfrm>
            <a:off x="8793214" y="30736385"/>
            <a:ext cx="26916000" cy="46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1pPr>
            <a:lvl2pPr indent="-228600" lvl="1" marL="914400" algn="l">
              <a:lnSpc>
                <a:spcPct val="10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309"/>
              <a:buFont typeface="Arial"/>
              <a:buNone/>
              <a:defRPr sz="1309"/>
            </a:lvl2pPr>
            <a:lvl3pPr indent="-228600" lvl="2" marL="1371600" algn="l">
              <a:lnSpc>
                <a:spcPct val="100000"/>
              </a:lnSpc>
              <a:spcBef>
                <a:spcPts val="218"/>
              </a:spcBef>
              <a:spcAft>
                <a:spcPts val="0"/>
              </a:spcAft>
              <a:buClr>
                <a:schemeClr val="dk1"/>
              </a:buClr>
              <a:buSzPts val="1091"/>
              <a:buFont typeface="Arial"/>
              <a:buNone/>
              <a:defRPr sz="1091"/>
            </a:lvl3pPr>
            <a:lvl4pPr indent="-228600" lvl="3" marL="18288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4pPr>
            <a:lvl5pPr indent="-228600" lvl="4" marL="22860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5pPr>
            <a:lvl6pPr indent="-228600" lvl="5" marL="27432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6pPr>
            <a:lvl7pPr indent="-228600" lvl="6" marL="32004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7pPr>
            <a:lvl8pPr indent="-228600" lvl="7" marL="36576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8pPr>
            <a:lvl9pPr indent="-228600" lvl="8" marL="41148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9pPr>
          </a:lstStyle>
          <a:p/>
        </p:txBody>
      </p:sp>
      <p:sp>
        <p:nvSpPr>
          <p:cNvPr id="33" name="Google Shape;33;g3f404d02143_0_140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g3f404d02143_0_140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g3f404d02143_0_140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f404d02143_0_147"/>
          <p:cNvSpPr txBox="1"/>
          <p:nvPr>
            <p:ph type="title"/>
          </p:nvPr>
        </p:nvSpPr>
        <p:spPr>
          <a:xfrm>
            <a:off x="2243907" y="1564238"/>
            <a:ext cx="14757900" cy="6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182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g3f404d02143_0_147"/>
          <p:cNvSpPr txBox="1"/>
          <p:nvPr>
            <p:ph idx="1" type="body"/>
          </p:nvPr>
        </p:nvSpPr>
        <p:spPr>
          <a:xfrm>
            <a:off x="17540277" y="1564237"/>
            <a:ext cx="25076400" cy="3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450279" lvl="0" marL="457200" algn="l">
              <a:lnSpc>
                <a:spcPct val="100000"/>
              </a:lnSpc>
              <a:spcBef>
                <a:spcPts val="698"/>
              </a:spcBef>
              <a:spcAft>
                <a:spcPts val="0"/>
              </a:spcAft>
              <a:buClr>
                <a:schemeClr val="dk1"/>
              </a:buClr>
              <a:buSzPts val="3491"/>
              <a:buFont typeface="Arial"/>
              <a:buChar char="•"/>
              <a:defRPr sz="3491"/>
            </a:lvl1pPr>
            <a:lvl2pPr indent="-422529" lvl="1" marL="914400" algn="l">
              <a:lnSpc>
                <a:spcPct val="100000"/>
              </a:lnSpc>
              <a:spcBef>
                <a:spcPts val="611"/>
              </a:spcBef>
              <a:spcAft>
                <a:spcPts val="0"/>
              </a:spcAft>
              <a:buClr>
                <a:schemeClr val="dk1"/>
              </a:buClr>
              <a:buSzPts val="3054"/>
              <a:buFont typeface="Arial"/>
              <a:buChar char="–"/>
              <a:defRPr sz="3054"/>
            </a:lvl2pPr>
            <a:lvl3pPr indent="-394843" lvl="2" marL="13716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•"/>
              <a:defRPr sz="2618"/>
            </a:lvl3pPr>
            <a:lvl4pPr indent="-367157" lvl="3" marL="18288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–"/>
              <a:defRPr sz="2182"/>
            </a:lvl4pPr>
            <a:lvl5pPr indent="-367157" lvl="4" marL="22860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5pPr>
            <a:lvl6pPr indent="-367157" lvl="5" marL="27432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6pPr>
            <a:lvl7pPr indent="-367157" lvl="6" marL="32004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7pPr>
            <a:lvl8pPr indent="-367157" lvl="7" marL="36576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8pPr>
            <a:lvl9pPr indent="-367157" lvl="8" marL="41148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»"/>
              <a:defRPr sz="2182"/>
            </a:lvl9pPr>
          </a:lstStyle>
          <a:p/>
        </p:txBody>
      </p:sp>
      <p:sp>
        <p:nvSpPr>
          <p:cNvPr id="39" name="Google Shape;39;g3f404d02143_0_147"/>
          <p:cNvSpPr txBox="1"/>
          <p:nvPr>
            <p:ph idx="2" type="body"/>
          </p:nvPr>
        </p:nvSpPr>
        <p:spPr>
          <a:xfrm>
            <a:off x="2243907" y="8218016"/>
            <a:ext cx="14757900" cy="268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1pPr>
            <a:lvl2pPr indent="-228600" lvl="1" marL="914400" algn="l">
              <a:lnSpc>
                <a:spcPct val="100000"/>
              </a:lnSpc>
              <a:spcBef>
                <a:spcPts val="262"/>
              </a:spcBef>
              <a:spcAft>
                <a:spcPts val="0"/>
              </a:spcAft>
              <a:buClr>
                <a:schemeClr val="dk1"/>
              </a:buClr>
              <a:buSzPts val="1309"/>
              <a:buFont typeface="Arial"/>
              <a:buNone/>
              <a:defRPr sz="1309"/>
            </a:lvl2pPr>
            <a:lvl3pPr indent="-228600" lvl="2" marL="1371600" algn="l">
              <a:lnSpc>
                <a:spcPct val="100000"/>
              </a:lnSpc>
              <a:spcBef>
                <a:spcPts val="218"/>
              </a:spcBef>
              <a:spcAft>
                <a:spcPts val="0"/>
              </a:spcAft>
              <a:buClr>
                <a:schemeClr val="dk1"/>
              </a:buClr>
              <a:buSzPts val="1091"/>
              <a:buFont typeface="Arial"/>
              <a:buNone/>
              <a:defRPr sz="1091"/>
            </a:lvl3pPr>
            <a:lvl4pPr indent="-228600" lvl="3" marL="18288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4pPr>
            <a:lvl5pPr indent="-228600" lvl="4" marL="22860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5pPr>
            <a:lvl6pPr indent="-228600" lvl="5" marL="27432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6pPr>
            <a:lvl7pPr indent="-228600" lvl="6" marL="32004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7pPr>
            <a:lvl8pPr indent="-228600" lvl="7" marL="36576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8pPr>
            <a:lvl9pPr indent="-228600" lvl="8" marL="4114800" algn="l">
              <a:lnSpc>
                <a:spcPct val="100000"/>
              </a:lnSpc>
              <a:spcBef>
                <a:spcPts val="196"/>
              </a:spcBef>
              <a:spcAft>
                <a:spcPts val="0"/>
              </a:spcAft>
              <a:buClr>
                <a:schemeClr val="dk1"/>
              </a:buClr>
              <a:buSzPts val="982"/>
              <a:buFont typeface="Arial"/>
              <a:buNone/>
              <a:defRPr sz="982"/>
            </a:lvl9pPr>
          </a:lstStyle>
          <a:p/>
        </p:txBody>
      </p:sp>
      <p:sp>
        <p:nvSpPr>
          <p:cNvPr id="40" name="Google Shape;40;g3f404d02143_0_147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g3f404d02143_0_147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g3f404d02143_0_147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f404d02143_0_154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g3f404d02143_0_154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g3f404d02143_0_154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f404d02143_0_158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g3f404d02143_0_158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g3f404d02143_0_158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g3f404d02143_0_158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404d02143_0_163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g3f404d02143_0_163"/>
          <p:cNvSpPr txBox="1"/>
          <p:nvPr>
            <p:ph idx="1" type="body"/>
          </p:nvPr>
        </p:nvSpPr>
        <p:spPr>
          <a:xfrm>
            <a:off x="2243909" y="8790896"/>
            <a:ext cx="19819200" cy="36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None/>
              <a:defRPr b="1" sz="2618"/>
            </a:lvl1pPr>
            <a:lvl2pPr indent="-228600" lvl="1" marL="9144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None/>
              <a:defRPr b="1" sz="2182"/>
            </a:lvl2pPr>
            <a:lvl3pPr indent="-228600" lvl="2" marL="1371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None/>
              <a:defRPr b="1" sz="1963"/>
            </a:lvl3pPr>
            <a:lvl4pPr indent="-228600" lvl="3" marL="1828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4pPr>
            <a:lvl5pPr indent="-228600" lvl="4" marL="22860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5pPr>
            <a:lvl6pPr indent="-228600" lvl="5" marL="27432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6pPr>
            <a:lvl7pPr indent="-228600" lvl="6" marL="32004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7pPr>
            <a:lvl8pPr indent="-228600" lvl="7" marL="36576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8pPr>
            <a:lvl9pPr indent="-228600" lvl="8" marL="4114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9pPr>
          </a:lstStyle>
          <a:p/>
        </p:txBody>
      </p:sp>
      <p:sp>
        <p:nvSpPr>
          <p:cNvPr id="55" name="Google Shape;55;g3f404d02143_0_163"/>
          <p:cNvSpPr txBox="1"/>
          <p:nvPr>
            <p:ph idx="2" type="body"/>
          </p:nvPr>
        </p:nvSpPr>
        <p:spPr>
          <a:xfrm>
            <a:off x="2243909" y="12454731"/>
            <a:ext cx="19819200" cy="226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94843" lvl="0" marL="4572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•"/>
              <a:defRPr sz="2618"/>
            </a:lvl1pPr>
            <a:lvl2pPr indent="-367157" lvl="1" marL="9144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–"/>
              <a:defRPr sz="2182"/>
            </a:lvl2pPr>
            <a:lvl3pPr indent="-353251" lvl="2" marL="1371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•"/>
              <a:defRPr sz="1963"/>
            </a:lvl3pPr>
            <a:lvl4pPr indent="-339407" lvl="3" marL="1828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–"/>
              <a:defRPr sz="1745"/>
            </a:lvl4pPr>
            <a:lvl5pPr indent="-339408" lvl="4" marL="22860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5pPr>
            <a:lvl6pPr indent="-339408" lvl="5" marL="27432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6pPr>
            <a:lvl7pPr indent="-339408" lvl="6" marL="32004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7pPr>
            <a:lvl8pPr indent="-339408" lvl="7" marL="36576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8pPr>
            <a:lvl9pPr indent="-339408" lvl="8" marL="4114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9pPr>
          </a:lstStyle>
          <a:p/>
        </p:txBody>
      </p:sp>
      <p:sp>
        <p:nvSpPr>
          <p:cNvPr id="56" name="Google Shape;56;g3f404d02143_0_163"/>
          <p:cNvSpPr txBox="1"/>
          <p:nvPr>
            <p:ph idx="3" type="body"/>
          </p:nvPr>
        </p:nvSpPr>
        <p:spPr>
          <a:xfrm>
            <a:off x="22788513" y="8790896"/>
            <a:ext cx="19828200" cy="36639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None/>
              <a:defRPr b="1" sz="2618"/>
            </a:lvl1pPr>
            <a:lvl2pPr indent="-228600" lvl="1" marL="9144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None/>
              <a:defRPr b="1" sz="2182"/>
            </a:lvl2pPr>
            <a:lvl3pPr indent="-228600" lvl="2" marL="1371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None/>
              <a:defRPr b="1" sz="1963"/>
            </a:lvl3pPr>
            <a:lvl4pPr indent="-228600" lvl="3" marL="1828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4pPr>
            <a:lvl5pPr indent="-228600" lvl="4" marL="22860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5pPr>
            <a:lvl6pPr indent="-228600" lvl="5" marL="27432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6pPr>
            <a:lvl7pPr indent="-228600" lvl="6" marL="32004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7pPr>
            <a:lvl8pPr indent="-228600" lvl="7" marL="36576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8pPr>
            <a:lvl9pPr indent="-228600" lvl="8" marL="4114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b="1" sz="1745"/>
            </a:lvl9pPr>
          </a:lstStyle>
          <a:p/>
        </p:txBody>
      </p:sp>
      <p:sp>
        <p:nvSpPr>
          <p:cNvPr id="57" name="Google Shape;57;g3f404d02143_0_163"/>
          <p:cNvSpPr txBox="1"/>
          <p:nvPr>
            <p:ph idx="4" type="body"/>
          </p:nvPr>
        </p:nvSpPr>
        <p:spPr>
          <a:xfrm>
            <a:off x="22788513" y="12454731"/>
            <a:ext cx="19828200" cy="226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94843" lvl="0" marL="4572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•"/>
              <a:defRPr sz="2618"/>
            </a:lvl1pPr>
            <a:lvl2pPr indent="-367157" lvl="1" marL="9144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–"/>
              <a:defRPr sz="2182"/>
            </a:lvl2pPr>
            <a:lvl3pPr indent="-353251" lvl="2" marL="1371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•"/>
              <a:defRPr sz="1963"/>
            </a:lvl3pPr>
            <a:lvl4pPr indent="-339407" lvl="3" marL="1828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–"/>
              <a:defRPr sz="1745"/>
            </a:lvl4pPr>
            <a:lvl5pPr indent="-339408" lvl="4" marL="22860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5pPr>
            <a:lvl6pPr indent="-339408" lvl="5" marL="27432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6pPr>
            <a:lvl7pPr indent="-339408" lvl="6" marL="32004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7pPr>
            <a:lvl8pPr indent="-339408" lvl="7" marL="36576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8pPr>
            <a:lvl9pPr indent="-339408" lvl="8" marL="41148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Char char="»"/>
              <a:defRPr sz="1745"/>
            </a:lvl9pPr>
          </a:lstStyle>
          <a:p/>
        </p:txBody>
      </p:sp>
      <p:sp>
        <p:nvSpPr>
          <p:cNvPr id="58" name="Google Shape;58;g3f404d02143_0_163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3f404d02143_0_163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g3f404d02143_0_163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404d02143_0_172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g3f404d02143_0_172"/>
          <p:cNvSpPr txBox="1"/>
          <p:nvPr>
            <p:ph idx="1" type="body"/>
          </p:nvPr>
        </p:nvSpPr>
        <p:spPr>
          <a:xfrm>
            <a:off x="2243909" y="9163195"/>
            <a:ext cx="20080800" cy="259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422529" lvl="0" marL="457200" algn="l">
              <a:lnSpc>
                <a:spcPct val="100000"/>
              </a:lnSpc>
              <a:spcBef>
                <a:spcPts val="611"/>
              </a:spcBef>
              <a:spcAft>
                <a:spcPts val="0"/>
              </a:spcAft>
              <a:buClr>
                <a:schemeClr val="dk1"/>
              </a:buClr>
              <a:buSzPts val="3054"/>
              <a:buFont typeface="Arial"/>
              <a:buChar char="•"/>
              <a:defRPr sz="3054"/>
            </a:lvl1pPr>
            <a:lvl2pPr indent="-394843" lvl="1" marL="9144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–"/>
              <a:defRPr sz="2618"/>
            </a:lvl2pPr>
            <a:lvl3pPr indent="-367157" lvl="2" marL="13716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•"/>
              <a:defRPr sz="2182"/>
            </a:lvl3pPr>
            <a:lvl4pPr indent="-353251" lvl="3" marL="18288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–"/>
              <a:defRPr sz="1963"/>
            </a:lvl4pPr>
            <a:lvl5pPr indent="-353251" lvl="4" marL="22860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5pPr>
            <a:lvl6pPr indent="-353251" lvl="5" marL="27432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6pPr>
            <a:lvl7pPr indent="-353251" lvl="6" marL="32004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7pPr>
            <a:lvl8pPr indent="-353251" lvl="7" marL="3657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8pPr>
            <a:lvl9pPr indent="-353251" lvl="8" marL="41148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9pPr>
          </a:lstStyle>
          <a:p/>
        </p:txBody>
      </p:sp>
      <p:sp>
        <p:nvSpPr>
          <p:cNvPr id="64" name="Google Shape;64;g3f404d02143_0_172"/>
          <p:cNvSpPr txBox="1"/>
          <p:nvPr>
            <p:ph idx="2" type="body"/>
          </p:nvPr>
        </p:nvSpPr>
        <p:spPr>
          <a:xfrm>
            <a:off x="22535769" y="9163195"/>
            <a:ext cx="20080800" cy="259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422529" lvl="0" marL="457200" algn="l">
              <a:lnSpc>
                <a:spcPct val="100000"/>
              </a:lnSpc>
              <a:spcBef>
                <a:spcPts val="611"/>
              </a:spcBef>
              <a:spcAft>
                <a:spcPts val="0"/>
              </a:spcAft>
              <a:buClr>
                <a:schemeClr val="dk1"/>
              </a:buClr>
              <a:buSzPts val="3054"/>
              <a:buFont typeface="Arial"/>
              <a:buChar char="•"/>
              <a:defRPr sz="3054"/>
            </a:lvl1pPr>
            <a:lvl2pPr indent="-394843" lvl="1" marL="914400" algn="l">
              <a:lnSpc>
                <a:spcPct val="10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618"/>
              <a:buFont typeface="Arial"/>
              <a:buChar char="–"/>
              <a:defRPr sz="2618"/>
            </a:lvl2pPr>
            <a:lvl3pPr indent="-367157" lvl="2" marL="13716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Char char="•"/>
              <a:defRPr sz="2182"/>
            </a:lvl3pPr>
            <a:lvl4pPr indent="-353251" lvl="3" marL="18288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–"/>
              <a:defRPr sz="1963"/>
            </a:lvl4pPr>
            <a:lvl5pPr indent="-353251" lvl="4" marL="22860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5pPr>
            <a:lvl6pPr indent="-353251" lvl="5" marL="27432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6pPr>
            <a:lvl7pPr indent="-353251" lvl="6" marL="32004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7pPr>
            <a:lvl8pPr indent="-353251" lvl="7" marL="36576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8pPr>
            <a:lvl9pPr indent="-353251" lvl="8" marL="41148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Char char="»"/>
              <a:defRPr sz="1963"/>
            </a:lvl9pPr>
          </a:lstStyle>
          <a:p/>
        </p:txBody>
      </p:sp>
      <p:sp>
        <p:nvSpPr>
          <p:cNvPr id="65" name="Google Shape;65;g3f404d02143_0_172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g3f404d02143_0_172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g3f404d02143_0_172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404d02143_0_179"/>
          <p:cNvSpPr txBox="1"/>
          <p:nvPr>
            <p:ph type="title"/>
          </p:nvPr>
        </p:nvSpPr>
        <p:spPr>
          <a:xfrm>
            <a:off x="3542781" y="25237027"/>
            <a:ext cx="38133300" cy="77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363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g3f404d02143_0_179"/>
          <p:cNvSpPr txBox="1"/>
          <p:nvPr>
            <p:ph idx="1" type="body"/>
          </p:nvPr>
        </p:nvSpPr>
        <p:spPr>
          <a:xfrm>
            <a:off x="3542781" y="16645269"/>
            <a:ext cx="38133300" cy="8591700"/>
          </a:xfrm>
          <a:prstGeom prst="rect">
            <a:avLst/>
          </a:prstGeom>
          <a:noFill/>
          <a:ln>
            <a:noFill/>
          </a:ln>
        </p:spPr>
        <p:txBody>
          <a:bodyPr anchorCtr="0" anchor="b" bIns="170525" lIns="341050" spcFirstLastPara="1" rIns="341050" wrap="square" tIns="1705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36"/>
              </a:spcBef>
              <a:spcAft>
                <a:spcPts val="0"/>
              </a:spcAft>
              <a:buClr>
                <a:schemeClr val="dk1"/>
              </a:buClr>
              <a:buSzPts val="2182"/>
              <a:buFont typeface="Arial"/>
              <a:buNone/>
              <a:defRPr sz="2182"/>
            </a:lvl1pPr>
            <a:lvl2pPr indent="-228600" lvl="1" marL="914400" algn="l">
              <a:lnSpc>
                <a:spcPct val="100000"/>
              </a:lnSpc>
              <a:spcBef>
                <a:spcPts val="393"/>
              </a:spcBef>
              <a:spcAft>
                <a:spcPts val="0"/>
              </a:spcAft>
              <a:buClr>
                <a:schemeClr val="dk1"/>
              </a:buClr>
              <a:buSzPts val="1963"/>
              <a:buFont typeface="Arial"/>
              <a:buNone/>
              <a:defRPr sz="1963"/>
            </a:lvl2pPr>
            <a:lvl3pPr indent="-228600" lvl="2" marL="1371600" algn="l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5"/>
              <a:buFont typeface="Arial"/>
              <a:buNone/>
              <a:defRPr sz="1745"/>
            </a:lvl3pPr>
            <a:lvl4pPr indent="-228600" lvl="3" marL="18288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4pPr>
            <a:lvl5pPr indent="-228600" lvl="4" marL="22860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5pPr>
            <a:lvl6pPr indent="-228600" lvl="5" marL="27432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6pPr>
            <a:lvl7pPr indent="-228600" lvl="6" marL="32004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7pPr>
            <a:lvl8pPr indent="-228600" lvl="7" marL="36576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8pPr>
            <a:lvl9pPr indent="-228600" lvl="8" marL="4114800" algn="l">
              <a:lnSpc>
                <a:spcPct val="100000"/>
              </a:lnSpc>
              <a:spcBef>
                <a:spcPts val="305"/>
              </a:spcBef>
              <a:spcAft>
                <a:spcPts val="0"/>
              </a:spcAft>
              <a:buClr>
                <a:schemeClr val="dk1"/>
              </a:buClr>
              <a:buSzPts val="1527"/>
              <a:buFont typeface="Arial"/>
              <a:buNone/>
              <a:defRPr sz="1527"/>
            </a:lvl9pPr>
          </a:lstStyle>
          <a:p/>
        </p:txBody>
      </p:sp>
      <p:sp>
        <p:nvSpPr>
          <p:cNvPr id="71" name="Google Shape;71;g3f404d02143_0_179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g3f404d02143_0_179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g3f404d02143_0_179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404d02143_0_185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g3f404d02143_0_185"/>
          <p:cNvSpPr txBox="1"/>
          <p:nvPr>
            <p:ph idx="1" type="body"/>
          </p:nvPr>
        </p:nvSpPr>
        <p:spPr>
          <a:xfrm>
            <a:off x="1622425" y="10079037"/>
            <a:ext cx="29154300" cy="285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7" name="Google Shape;77;g3f404d02143_0_185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g3f404d02143_0_185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g3f404d02143_0_185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f404d02143_0_116"/>
          <p:cNvSpPr txBox="1"/>
          <p:nvPr>
            <p:ph type="title"/>
          </p:nvPr>
        </p:nvSpPr>
        <p:spPr>
          <a:xfrm>
            <a:off x="1622425" y="1730375"/>
            <a:ext cx="29154300" cy="719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0525" lIns="341050" spcFirstLastPara="1" rIns="341050" wrap="square" tIns="1705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7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9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g3f404d02143_0_116"/>
          <p:cNvSpPr txBox="1"/>
          <p:nvPr>
            <p:ph idx="1" type="body"/>
          </p:nvPr>
        </p:nvSpPr>
        <p:spPr>
          <a:xfrm>
            <a:off x="1622425" y="10079037"/>
            <a:ext cx="29154300" cy="285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-1047750" lvl="0" marL="457200" marR="0" rtl="0" algn="l">
              <a:lnSpc>
                <a:spcPct val="100000"/>
              </a:lnSpc>
              <a:spcBef>
                <a:spcPts val="2580"/>
              </a:spcBef>
              <a:spcAft>
                <a:spcPts val="0"/>
              </a:spcAft>
              <a:buClr>
                <a:schemeClr val="dk1"/>
              </a:buClr>
              <a:buSzPts val="12900"/>
              <a:buFont typeface="Arial"/>
              <a:buChar char="•"/>
              <a:defRPr b="0" i="0" sz="12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946150" lvl="1" marL="914400" marR="0" rtl="0" algn="l">
              <a:lnSpc>
                <a:spcPct val="100000"/>
              </a:lnSpc>
              <a:spcBef>
                <a:spcPts val="2260"/>
              </a:spcBef>
              <a:spcAft>
                <a:spcPts val="0"/>
              </a:spcAft>
              <a:buClr>
                <a:schemeClr val="dk1"/>
              </a:buClr>
              <a:buSzPts val="11300"/>
              <a:buFont typeface="Arial"/>
              <a:buChar char="–"/>
              <a:defRPr b="0" i="0" sz="1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844550" lvl="2" marL="1371600" marR="0" rtl="0" algn="l">
              <a:lnSpc>
                <a:spcPct val="100000"/>
              </a:lnSpc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Arial"/>
              <a:buChar char="•"/>
              <a:defRPr b="0" i="0" sz="9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742950" lvl="3" marL="1828800" marR="0" rtl="0" algn="l">
              <a:lnSpc>
                <a:spcPct val="100000"/>
              </a:lnSpc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Char char="–"/>
              <a:defRPr b="0" i="0" sz="8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742950" lvl="4" marL="2286000" marR="0" rtl="0" algn="l">
              <a:lnSpc>
                <a:spcPct val="100000"/>
              </a:lnSpc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Arial"/>
              <a:buChar char="»"/>
              <a:defRPr b="0" i="0" sz="8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886651" lvl="5" marL="2743200" marR="0" rtl="0" algn="l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886651" lvl="6" marL="3200400" marR="0" rtl="0" algn="l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886651" lvl="7" marL="3657600" marR="0" rtl="0" algn="l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886651" lvl="8" marL="4114800" marR="0" rtl="0" algn="l">
              <a:lnSpc>
                <a:spcPct val="100000"/>
              </a:lnSpc>
              <a:spcBef>
                <a:spcPts val="2073"/>
              </a:spcBef>
              <a:spcAft>
                <a:spcPts val="0"/>
              </a:spcAft>
              <a:buClr>
                <a:schemeClr val="dk1"/>
              </a:buClr>
              <a:buSzPts val="10363"/>
              <a:buFont typeface="Arial"/>
              <a:buChar char="»"/>
              <a:defRPr b="0" i="0" sz="1036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g3f404d02143_0_116"/>
          <p:cNvSpPr txBox="1"/>
          <p:nvPr>
            <p:ph idx="10" type="dt"/>
          </p:nvPr>
        </p:nvSpPr>
        <p:spPr>
          <a:xfrm>
            <a:off x="1622425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g3f404d02143_0_116"/>
          <p:cNvSpPr txBox="1"/>
          <p:nvPr>
            <p:ph idx="11" type="ftr"/>
          </p:nvPr>
        </p:nvSpPr>
        <p:spPr>
          <a:xfrm>
            <a:off x="11068050" y="39341425"/>
            <a:ext cx="102633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g3f404d02143_0_116"/>
          <p:cNvSpPr txBox="1"/>
          <p:nvPr>
            <p:ph idx="12" type="sldNum"/>
          </p:nvPr>
        </p:nvSpPr>
        <p:spPr>
          <a:xfrm>
            <a:off x="23221950" y="39341425"/>
            <a:ext cx="7554900" cy="29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70525" lIns="341050" spcFirstLastPara="1" rIns="341050" wrap="square" tIns="1705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1428750" y="12382500"/>
            <a:ext cx="29527650" cy="26670150"/>
            <a:chOff x="1428750" y="12382500"/>
            <a:chExt cx="29527650" cy="26670150"/>
          </a:xfrm>
        </p:grpSpPr>
        <p:sp>
          <p:nvSpPr>
            <p:cNvPr id="85" name="Google Shape;85;p1"/>
            <p:cNvSpPr/>
            <p:nvPr/>
          </p:nvSpPr>
          <p:spPr>
            <a:xfrm>
              <a:off x="1428750" y="12382500"/>
              <a:ext cx="13811400" cy="5715000"/>
            </a:xfrm>
            <a:prstGeom prst="roundRect">
              <a:avLst>
                <a:gd fmla="val 2666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1428750" y="18573750"/>
              <a:ext cx="13811400" cy="5715000"/>
            </a:xfrm>
            <a:prstGeom prst="roundRect">
              <a:avLst>
                <a:gd fmla="val 2666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1428750" y="24765000"/>
              <a:ext cx="13811400" cy="14287500"/>
            </a:xfrm>
            <a:prstGeom prst="roundRect">
              <a:avLst>
                <a:gd fmla="val 1103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17145000" y="12382500"/>
              <a:ext cx="13811400" cy="8572500"/>
            </a:xfrm>
            <a:prstGeom prst="roundRect">
              <a:avLst>
                <a:gd fmla="val 1777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17145000" y="21431250"/>
              <a:ext cx="13811400" cy="9048900"/>
            </a:xfrm>
            <a:prstGeom prst="roundRect">
              <a:avLst>
                <a:gd fmla="val 1684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17145000" y="30956250"/>
              <a:ext cx="13811400" cy="8096400"/>
            </a:xfrm>
            <a:prstGeom prst="roundRect">
              <a:avLst>
                <a:gd fmla="val 1882" name="adj"/>
              </a:avLst>
            </a:prstGeom>
            <a:solidFill>
              <a:srgbClr val="F8FAFC"/>
            </a:solidFill>
            <a:ln cap="flat" cmpd="sng" w="381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" name="Google Shape;91;p1"/>
          <p:cNvSpPr txBox="1"/>
          <p:nvPr/>
        </p:nvSpPr>
        <p:spPr>
          <a:xfrm>
            <a:off x="1428750" y="6858000"/>
            <a:ext cx="295275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b="1" i="0" lang="en-US" sz="5600" u="none" cap="none" strike="noStrike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Título</a:t>
            </a:r>
            <a:endParaRPr b="1" i="0" sz="5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428750" y="8096250"/>
            <a:ext cx="29527500" cy="1498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SOBRENOME, Nome¹; SOBRENOME, Nome Sobrenome¹ SOBRENOME, Nome2</a:t>
            </a:r>
            <a:endParaRPr b="1" i="0" sz="3200" u="none" cap="none" strike="noStrike">
              <a:solidFill>
                <a:srgbClr val="1E29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1. Aluno do curso de xxxx – UNIFADRA – FUNDEC – Dracena – SP/Brasil</a:t>
            </a:r>
            <a:endParaRPr b="0" i="0" sz="28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2. Orientador docente do curso de xxx – UNIFADRA – FUNDEC – Dracena – SP/Brasil</a:t>
            </a:r>
            <a:endParaRPr b="0" i="0" sz="28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809750" y="12763500"/>
            <a:ext cx="130494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INTRODUÇÃO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809750" y="1371600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b="0" i="0" sz="2800" u="none" cap="none" strike="noStrike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809750" y="1895475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OBJETIVOS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809750" y="1990725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b="0" i="0" sz="2800" u="none" cap="none" strike="noStrike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809750" y="2514600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005DAA"/>
                </a:solidFill>
              </a:rPr>
              <a:t>METODOLOGIA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809750" y="2609850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</a:t>
            </a:r>
            <a:endParaRPr b="0" i="0" sz="2800" u="none" cap="none" strike="noStrike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17526000" y="1276350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005DAA"/>
                </a:solidFill>
              </a:rPr>
              <a:t>RESULTADOS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17526000" y="1371600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b="0" i="0" sz="2800" u="none" cap="none" strike="noStrike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17526000" y="2181225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005DAA"/>
                </a:solidFill>
              </a:rPr>
              <a:t>CONSIDERAÇÕES FINAIS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17526000" y="22764750"/>
            <a:ext cx="13049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Xxxxxx</a:t>
            </a:r>
            <a:endParaRPr b="0" i="0" sz="2800" u="none" cap="none" strike="noStrike">
              <a:solidFill>
                <a:srgbClr val="33415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17526000" y="31337250"/>
            <a:ext cx="13049400" cy="554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5DAA"/>
                </a:solidFill>
                <a:latin typeface="Arial"/>
                <a:ea typeface="Arial"/>
                <a:cs typeface="Arial"/>
                <a:sym typeface="Arial"/>
              </a:rPr>
              <a:t>REFERÊNCIAS</a:t>
            </a:r>
            <a:endParaRPr b="1" i="0" sz="3600" u="none" cap="none" strike="noStrike">
              <a:solidFill>
                <a:srgbClr val="005D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17526000" y="32289750"/>
            <a:ext cx="13049400" cy="861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Aqui você coloca, segundo a NBR 6023, as referências utilizadas durante todo o processo de pesquisa.</a:t>
            </a:r>
            <a:endParaRPr b="0" i="0" sz="28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7145000" y="40481250"/>
            <a:ext cx="138114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e-mail:</a:t>
            </a:r>
            <a:endParaRPr b="0" i="0" sz="2800" u="none" cap="none" strike="noStrike">
              <a:solidFill>
                <a:srgbClr val="4755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04475" y="3402012"/>
            <a:ext cx="52387" cy="2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/>
          <p:nvPr/>
        </p:nvSpPr>
        <p:spPr>
          <a:xfrm>
            <a:off x="0" y="15950"/>
            <a:ext cx="32399400" cy="62640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" title="Logo ECAP 2026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41975" y="5"/>
            <a:ext cx="9269402" cy="6264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 title="Fundec (cor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64750" y="40111699"/>
            <a:ext cx="4292613" cy="286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" title="Logo Unifadra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28748" y="40328200"/>
            <a:ext cx="4705551" cy="199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2008-08-01T22:44:57Z</dcterms:created>
  <dc:creator>aula</dc:creator>
</cp:coreProperties>
</file>